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85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6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75095" autoAdjust="0"/>
  </p:normalViewPr>
  <p:slideViewPr>
    <p:cSldViewPr snapToGrid="0">
      <p:cViewPr varScale="1">
        <p:scale>
          <a:sx n="60" d="100"/>
          <a:sy n="60" d="100"/>
        </p:scale>
        <p:origin x="14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DA4D8-0708-4462-9FC4-EDD178F1D98A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0D619-CAE1-462F-A820-6992E6BC2C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825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Vlajka </a:t>
            </a:r>
            <a:r>
              <a:rPr lang="sk-SK" b="1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Grécka</a:t>
            </a:r>
            <a:r>
              <a:rPr lang="sk-SK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má deväť vodorovných pruhov – päť modrých a medzi nimi štyri biele – a v modrom štvorci v ľavom hornom rohu biely stredový kríž. Pri vzniku proti-tureckého povstania v roku </a:t>
            </a:r>
            <a:r>
              <a:rPr lang="sk-SK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1821</a:t>
            </a:r>
            <a:r>
              <a:rPr lang="sk-SK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bola vztýčená modrá vlajka s bielym stredovým krížom ako proti-symbol </a:t>
            </a:r>
            <a:r>
              <a:rPr lang="sk-SK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osmanského</a:t>
            </a:r>
            <a:r>
              <a:rPr lang="sk-SK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polmesiaca. Kríž však bol zavčasu premiestnený do ľavého horného štvorca vlajky s pruhmi, ktorá bola oficiálne prijatá v marci </a:t>
            </a:r>
            <a:r>
              <a:rPr lang="sk-SK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1822</a:t>
            </a:r>
            <a:r>
              <a:rPr lang="sk-SK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r>
              <a:rPr lang="sk-SK" b="1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Grécky štátny znak </a:t>
            </a:r>
            <a:r>
              <a:rPr lang="sk-SK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ovenčený vavrínovými vencami.</a:t>
            </a:r>
          </a:p>
          <a:p>
            <a:r>
              <a:rPr lang="sk-SK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Katerina</a:t>
            </a:r>
            <a:r>
              <a:rPr lang="sk-SK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sk-SK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Sakellaropoulou</a:t>
            </a:r>
            <a:r>
              <a:rPr lang="sk-SK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je prezidentkou gréckej republiky od roku 2020. Taktiež prvá grécka ženská prezidentka.</a:t>
            </a:r>
          </a:p>
          <a:p>
            <a:r>
              <a:rPr lang="sk-SK" b="1" dirty="0"/>
              <a:t>Euro </a:t>
            </a:r>
            <a:r>
              <a:rPr lang="sk-SK" b="0" dirty="0"/>
              <a:t>Grécko je členom eurozóny od 1. januára 2001.</a:t>
            </a:r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0D619-CAE1-462F-A820-6992E6BC2CA4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88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 err="1"/>
              <a:t>Hypatia</a:t>
            </a:r>
            <a:r>
              <a:rPr lang="sk-SK" b="1" dirty="0"/>
              <a:t> </a:t>
            </a:r>
            <a:r>
              <a:rPr lang="sk-SK" b="0" dirty="0"/>
              <a:t>(350-370) – 415</a:t>
            </a:r>
          </a:p>
          <a:p>
            <a:r>
              <a:rPr lang="sk-SK" b="0" dirty="0"/>
              <a:t>pohanská helenistická novoplatónska filozofka, astronómka a matematička</a:t>
            </a:r>
          </a:p>
          <a:p>
            <a:r>
              <a:rPr lang="sk-SK" b="1" dirty="0"/>
              <a:t>El </a:t>
            </a:r>
            <a:r>
              <a:rPr lang="sk-SK" b="1" dirty="0" err="1"/>
              <a:t>Greco</a:t>
            </a:r>
            <a:r>
              <a:rPr lang="sk-SK" b="1" dirty="0"/>
              <a:t> </a:t>
            </a:r>
            <a:r>
              <a:rPr lang="sk-SK" b="0" dirty="0"/>
              <a:t>1541-1614</a:t>
            </a:r>
          </a:p>
          <a:p>
            <a:r>
              <a:rPr lang="sk-SK" b="0" dirty="0"/>
              <a:t>renesančný maliar</a:t>
            </a:r>
          </a:p>
          <a:p>
            <a:r>
              <a:rPr lang="sk-SK" b="1" dirty="0" err="1"/>
              <a:t>Michalis</a:t>
            </a:r>
            <a:r>
              <a:rPr lang="sk-SK" b="1" dirty="0"/>
              <a:t> </a:t>
            </a:r>
            <a:r>
              <a:rPr lang="sk-SK" b="1" dirty="0" err="1"/>
              <a:t>Kakojannis</a:t>
            </a:r>
            <a:r>
              <a:rPr lang="sk-SK" b="1" dirty="0"/>
              <a:t> </a:t>
            </a:r>
            <a:r>
              <a:rPr lang="sk-SK" b="0" dirty="0"/>
              <a:t>1922-2011</a:t>
            </a:r>
          </a:p>
          <a:p>
            <a:r>
              <a:rPr lang="sk-SK" b="0" dirty="0"/>
              <a:t>grécky režisér, scenárista a producent .Preslávil sa filmom Grék </a:t>
            </a:r>
            <a:r>
              <a:rPr lang="sk-SK" b="0" dirty="0" err="1"/>
              <a:t>Zorba</a:t>
            </a:r>
            <a:r>
              <a:rPr lang="sk-SK" b="0" dirty="0"/>
              <a:t>.</a:t>
            </a:r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0D619-CAE1-462F-A820-6992E6BC2CA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384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0D619-CAE1-462F-A820-6992E6BC2CA4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398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0D619-CAE1-462F-A820-6992E6BC2CA4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0785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0D619-CAE1-462F-A820-6992E6BC2CA4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586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0D619-CAE1-462F-A820-6992E6BC2CA4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057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308F9-9296-D25D-8099-0F52D2F76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C3F827-7CBD-CFDF-67C1-D3DE29D3D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FF48770-E93F-3A84-FEEC-3F90F7B3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981965-72DF-CB62-D827-2F6183843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2DAB250-60A3-AA0D-D407-814E9ACE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474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6C984-6E21-3C93-E532-6739081F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CDA6100-2D31-A914-923A-B50668244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28C5114-D46A-5D44-4843-44CF86E6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0D9502-2127-4418-55D4-B9644A2F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F07F07F-63E2-39AD-AF7B-96BC9D0D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801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1166FE8-E7F8-F882-3AAE-FB5A86004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9D89289-DF7D-8D2D-FAE1-35422C2A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83B1AD2-7366-9F70-C224-4CC3D887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FB82123-2755-5B93-C5E7-D8A33881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F813C4B-513D-F412-110C-0D3BAC7D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17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AAF64-242B-9641-2BF6-02403523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15C08A6-98DF-F551-F90F-1D35C714C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892D21-7868-9B8E-4C46-B4C12160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C0F99E2-86E6-BB7E-7594-7629CD51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8396EED-7156-1478-BAB2-1254DF40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450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46260-F674-B8E0-69A7-7CC36E7DE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C4ABA6-AD31-0F9F-FAC7-B597A7101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89FE748-6FE2-2DEA-5304-7BA1E5FB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FABCC7-9FC0-0663-61F0-EAD1B33B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68F4C7E-334A-AC62-ECA1-256AFACB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37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A4E46-C379-B561-79E1-09986934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A8F124-4A5C-66CB-531B-6BAA49361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12168AE-466C-D79A-03D6-F2B03B4CA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B5A0893-3CBC-0E33-3319-A3D294C7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D5416C-B2AE-3FBE-6025-5ABA2317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61CAD14-A5DA-DE5F-90DD-93B4246B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957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27058-4B70-E561-40F6-8251421F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ACB705-C613-B6FC-61EF-62ADF80E0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1018E30-AC31-FD64-3501-BC792A4E5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411BAB-5F1D-6760-C104-057D915E4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100A07A-EE20-7ED8-0EAE-A0FF711BB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CEBABF4-5157-A85C-C71C-8D9BA755E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1016024-3640-7A59-27FD-0EE57DC6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F1EEA6C-8185-A00D-0F2D-00AECF7C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009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DA418-713C-B273-695C-91B6FD56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6AEF0AB-9987-4BDB-AC8F-7BA13A60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7B9D121-D3BC-DFFD-6698-1B116DD2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36F7AE5-0438-B561-55C1-C86068C6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36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683FFDE-1A41-06AB-4F86-6112EE4A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D55EAEA-D438-B766-50B1-ABF67176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54C2274-95D8-CBAA-5E2F-7C6C9284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6654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BFDD6-2423-A942-5A9E-00D860D7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93B7A3-7623-6B03-E2B2-A89A19162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4C0438-1962-5180-9904-CB77B670B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F052D3D-38F3-852E-6B45-E68E250C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E3C1452-4FF9-9799-E68F-926404F4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F6F124D-6938-3DAB-A0A5-B378D498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112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9E693-7177-BBB3-FFCA-C5D66041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FAA26CC-ED1A-0826-B521-3B300B560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2B3C1C-7D04-ED2D-19C8-E6748A1E0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BC7961-46F1-4D32-1778-4CCAC8E0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766C2F6-A6A2-E630-74A4-616E6B28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FB578E7-6345-9AF2-21E1-C452959F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14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DCB8CD1-60E4-6FB7-FA57-B9F91A4F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DE2631-C6E4-44F2-D07B-7FF51F899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DF65322-523D-FD0E-27CF-63C693036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F6936-E31B-42C2-B82E-6C23A95FFD37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6055312-935A-F6B8-D4BF-24B8F5BA3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A5DC2F4-B0CF-9B0F-A6DE-2CB54BB3A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3551F-D204-4198-B4FB-5BC4C73A7EF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359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dromedar.zoznam.sk/gl/674681/2664249/Zabudnite-na-plaze--Toto-je-skutocnych-7-prirodnych-divov-Greck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4469B-918A-14E2-D0BB-3B2FE2456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Grécka republika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BA432E-302F-01F9-5241-9D89A76DA3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Matúš Mičieta, 3.C</a:t>
            </a:r>
          </a:p>
        </p:txBody>
      </p:sp>
    </p:spTree>
    <p:extLst>
      <p:ext uri="{BB962C8B-B14F-4D97-AF65-F5344CB8AC3E}">
        <p14:creationId xmlns:p14="http://schemas.microsoft.com/office/powerpoint/2010/main" val="454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1529B-9B3C-8F54-9CE5-5629E42F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Delfy</a:t>
            </a:r>
          </a:p>
        </p:txBody>
      </p:sp>
      <p:pic>
        <p:nvPicPr>
          <p:cNvPr id="4" name="Zástupný objekt pre obsah 3" descr="Ruiny mesta Delphi">
            <a:extLst>
              <a:ext uri="{FF2B5EF4-FFF2-40B4-BE49-F238E27FC236}">
                <a16:creationId xmlns:a16="http://schemas.microsoft.com/office/drawing/2014/main" id="{68DFE0A7-CE64-3640-4AFA-55FEC0FA7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03" y="-6189"/>
            <a:ext cx="10306595" cy="6864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9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BCCE4-82BD-28D4-E0FD-9216A7BE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Tradičný grécky kroj </a:t>
            </a:r>
            <a:r>
              <a:rPr lang="sk-SK" dirty="0" err="1"/>
              <a:t>foustanela</a:t>
            </a:r>
            <a:endParaRPr lang="sk-SK" dirty="0"/>
          </a:p>
        </p:txBody>
      </p:sp>
      <p:pic>
        <p:nvPicPr>
          <p:cNvPr id="2050" name="Picture 2" descr="Fustanella">
            <a:extLst>
              <a:ext uri="{FF2B5EF4-FFF2-40B4-BE49-F238E27FC236}">
                <a16:creationId xmlns:a16="http://schemas.microsoft.com/office/drawing/2014/main" id="{519B4F53-5C99-9003-1864-5D0E74162F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76" y="0"/>
            <a:ext cx="8033657" cy="68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Τι συμβολίζει η στολή του τσολιά; – Makeleio.gr">
            <a:extLst>
              <a:ext uri="{FF2B5EF4-FFF2-40B4-BE49-F238E27FC236}">
                <a16:creationId xmlns:a16="http://schemas.microsoft.com/office/drawing/2014/main" id="{11C7A737-232A-E37C-584B-5EC105505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45" y="518122"/>
            <a:ext cx="9728510" cy="58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1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A9918-8090-16B6-F294-84CFB65D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Grécke svadby</a:t>
            </a:r>
          </a:p>
        </p:txBody>
      </p:sp>
      <p:pic>
        <p:nvPicPr>
          <p:cNvPr id="3078" name="Picture 6" descr="Tradičný kostým Skopelos, Kultúra Skopelos, SKOPELOS.COM">
            <a:extLst>
              <a:ext uri="{FF2B5EF4-FFF2-40B4-BE49-F238E27FC236}">
                <a16:creationId xmlns:a16="http://schemas.microsoft.com/office/drawing/2014/main" id="{F12333B2-AC67-E76B-81F8-4FAB2498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" y="0"/>
            <a:ext cx="10073640" cy="68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CDB95A5-9DB6-F1F1-099C-B39F3408F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3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F6325-D8E2-83AF-A3AF-01598A19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Fasolatha</a:t>
            </a:r>
            <a:endParaRPr lang="sk-SK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8FDCA1-D346-8B01-E973-8C8529A513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107" y="1463040"/>
            <a:ext cx="4585787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98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B8CB5-97DC-E4ED-16E1-EF28352A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Tzatziki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DC457B-0DD4-5DF7-E8DC-4E2D61E56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F0E58F9-60FD-233D-E45C-C8BB68F7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15" y="1439885"/>
            <a:ext cx="8154771" cy="541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940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EAD8D-7B50-3204-D280-D5D43D4E9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Baklava</a:t>
            </a:r>
            <a:endParaRPr lang="sk-SK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50E4A21-8742-0231-14B8-67D33AD0C0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75" y="1418596"/>
            <a:ext cx="8214851" cy="54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4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2D85F-9638-FB51-31EB-2AEB302B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Dolmades</a:t>
            </a:r>
            <a:endParaRPr lang="sk-SK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DD351FF-D01B-8D53-1EA3-43B6F0C0BB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09" y="1503909"/>
            <a:ext cx="8038991" cy="53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4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0477A-C673-E576-5A1E-53310D21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Choriatiki</a:t>
            </a:r>
            <a:endParaRPr lang="sk-SK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013C068-927F-A42C-8209-0D78B29EE0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83" y="1385727"/>
            <a:ext cx="9026435" cy="54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9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B1DE3-52A6-5F26-2A99-F3ABE316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Taramosalata</a:t>
            </a:r>
            <a:endParaRPr lang="sk-SK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1A153D5-956F-0966-8CC0-55BE16C4DE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16" y="1321332"/>
            <a:ext cx="8307977" cy="55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56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Souvlaki</a:t>
            </a:r>
            <a:endParaRPr lang="sk-SK" dirty="0"/>
          </a:p>
        </p:txBody>
      </p:sp>
      <p:pic>
        <p:nvPicPr>
          <p:cNvPr id="10242" name="Picture 2" descr="tradicne grecke jedlo">
            <a:extLst>
              <a:ext uri="{FF2B5EF4-FFF2-40B4-BE49-F238E27FC236}">
                <a16:creationId xmlns:a16="http://schemas.microsoft.com/office/drawing/2014/main" id="{1CDB8FA2-9D8E-F9E2-633D-B013B2B6FB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68925"/>
            <a:ext cx="8229600" cy="548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27136-964E-5AF2-3EC8-C2348FD7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etal_20240903_195156">
            <a:hlinkClick r:id="" action="ppaction://media"/>
            <a:extLst>
              <a:ext uri="{FF2B5EF4-FFF2-40B4-BE49-F238E27FC236}">
                <a16:creationId xmlns:a16="http://schemas.microsoft.com/office/drawing/2014/main" id="{5F84B27C-651F-B58E-CFC5-353E0AADD4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75" y="1825625"/>
            <a:ext cx="7740650" cy="4351338"/>
          </a:xfrm>
        </p:spPr>
      </p:pic>
    </p:spTree>
    <p:extLst>
      <p:ext uri="{BB962C8B-B14F-4D97-AF65-F5344CB8AC3E}">
        <p14:creationId xmlns:p14="http://schemas.microsoft.com/office/powerpoint/2010/main" val="55723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Saganaki</a:t>
            </a:r>
            <a:endParaRPr lang="sk-SK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14E267-F5D1-E219-1BC7-7468716DF1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75" y="1356485"/>
            <a:ext cx="8281851" cy="55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7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Sfougata</a:t>
            </a:r>
            <a:endParaRPr lang="sk-SK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C9DB57A-0BB2-F7F0-7D9F-BCA8C8FB0B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51" y="1331189"/>
            <a:ext cx="9344299" cy="55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178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Spanakopita</a:t>
            </a:r>
            <a:endParaRPr lang="sk-SK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7F646DF-AB7F-A182-44D9-615F307E90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" y="1385439"/>
            <a:ext cx="8138160" cy="5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68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Loukoumades</a:t>
            </a:r>
            <a:endParaRPr lang="sk-SK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9D522D1-1A4C-6273-7294-5C5D1EF582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90" y="1382212"/>
            <a:ext cx="8207828" cy="547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60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Galaktoboureko</a:t>
            </a: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18EDC17-FF93-BB60-2A41-2CAE4D94A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5366" name="Picture 6" descr="tradicne grecke jedlo galaktoboureko">
            <a:extLst>
              <a:ext uri="{FF2B5EF4-FFF2-40B4-BE49-F238E27FC236}">
                <a16:creationId xmlns:a16="http://schemas.microsoft.com/office/drawing/2014/main" id="{488A2235-A1F7-F0AC-1BCB-95B93B19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6" y="1397967"/>
            <a:ext cx="8186057" cy="54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82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Pastitsio</a:t>
            </a:r>
            <a:endParaRPr lang="sk-SK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4733F13-C7E9-0267-DC8D-226E1EF345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35" y="1329237"/>
            <a:ext cx="7867931" cy="52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6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Fava</a:t>
            </a:r>
            <a:endParaRPr lang="sk-SK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FD0588D-3479-04B7-C4E5-608EA0B38F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4" y="1303114"/>
            <a:ext cx="707390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542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</a:t>
            </a:r>
            <a:r>
              <a:rPr lang="sk-SK" dirty="0" err="1"/>
              <a:t>Musaka</a:t>
            </a:r>
            <a:endParaRPr lang="sk-SK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91B1ADAF-F8C8-7E3A-8510-D04E32C5BD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00" y="1423852"/>
            <a:ext cx="8154409" cy="543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1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70CF8-7674-86AB-BAC9-C9D0B84A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Tradičné grécke jedlá: Olivy</a:t>
            </a:r>
          </a:p>
        </p:txBody>
      </p:sp>
      <p:pic>
        <p:nvPicPr>
          <p:cNvPr id="19458" name="Picture 2" descr="rozne druhy greckych oliv">
            <a:extLst>
              <a:ext uri="{FF2B5EF4-FFF2-40B4-BE49-F238E27FC236}">
                <a16:creationId xmlns:a16="http://schemas.microsoft.com/office/drawing/2014/main" id="{E5AB7FDF-5B97-E9B2-00AF-513254EF45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46" y="1690688"/>
            <a:ext cx="7041109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78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67AB5-7611-277C-E0F8-36B487C8D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A42ABF-ED92-6173-763B-2365C0162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Zdroj:internet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28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9AF69-E363-AE4F-5E27-9AA3349B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387"/>
            <a:ext cx="12192000" cy="1325563"/>
          </a:xfrm>
        </p:spPr>
        <p:txBody>
          <a:bodyPr/>
          <a:lstStyle/>
          <a:p>
            <a:pPr algn="ctr"/>
            <a:r>
              <a:rPr lang="sk-SK" dirty="0" err="1"/>
              <a:t>Katerina</a:t>
            </a:r>
            <a:r>
              <a:rPr lang="sk-SK" dirty="0"/>
              <a:t> 							</a:t>
            </a:r>
            <a:r>
              <a:rPr lang="sk-SK" dirty="0" err="1"/>
              <a:t>Sakellaropoulou</a:t>
            </a:r>
            <a:endParaRPr lang="sk-SK" dirty="0"/>
          </a:p>
        </p:txBody>
      </p:sp>
      <p:pic>
        <p:nvPicPr>
          <p:cNvPr id="1026" name="Picture 2" descr="Vlajka Grécka">
            <a:extLst>
              <a:ext uri="{FF2B5EF4-FFF2-40B4-BE49-F238E27FC236}">
                <a16:creationId xmlns:a16="http://schemas.microsoft.com/office/drawing/2014/main" id="{8C9F8335-E7E0-30F1-D5DF-5260FDD189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" y="3169"/>
            <a:ext cx="10200640" cy="68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terina Sakellaropoulou v roku 2020">
            <a:extLst>
              <a:ext uri="{FF2B5EF4-FFF2-40B4-BE49-F238E27FC236}">
                <a16:creationId xmlns:a16="http://schemas.microsoft.com/office/drawing/2014/main" id="{ECEFEE3B-2550-C1EE-90F6-67A4304F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81" y="52904"/>
            <a:ext cx="4914569" cy="675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,000+ Free Euro &amp; Money Images - Pixabay">
            <a:extLst>
              <a:ext uri="{FF2B5EF4-FFF2-40B4-BE49-F238E27FC236}">
                <a16:creationId xmlns:a16="http://schemas.microsoft.com/office/drawing/2014/main" id="{1A942E6C-C648-78F6-3ED1-EDCBC3C9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400" y="1393128"/>
            <a:ext cx="4353197" cy="40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E95FD23-6B9C-C181-C4F5-E2E43A11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68" y="533869"/>
            <a:ext cx="5686863" cy="579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9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2290-7A82-78C9-0758-D855E7B7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182653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slávne grécke osobnosti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1A3616-252A-9831-02C4-93A665829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1" y="1681163"/>
            <a:ext cx="4023723" cy="823912"/>
          </a:xfrm>
        </p:spPr>
        <p:txBody>
          <a:bodyPr anchor="t">
            <a:normAutofit/>
          </a:bodyPr>
          <a:lstStyle/>
          <a:p>
            <a:pPr algn="ctr"/>
            <a:r>
              <a:rPr lang="sk-SK" dirty="0" err="1"/>
              <a:t>Hypatia</a:t>
            </a: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028CE7-E209-6CDE-8ECE-403969925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36424" y="1681163"/>
            <a:ext cx="4036424" cy="823912"/>
          </a:xfrm>
        </p:spPr>
        <p:txBody>
          <a:bodyPr anchor="t">
            <a:normAutofit/>
          </a:bodyPr>
          <a:lstStyle/>
          <a:p>
            <a:pPr algn="ctr"/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Kakojannis</a:t>
            </a:r>
            <a:endParaRPr lang="sk-SK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1E244D9-15B4-52FE-A023-7B7F56015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60145" y="1681163"/>
            <a:ext cx="4023723" cy="823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400" b="1" dirty="0"/>
              <a:t>El </a:t>
            </a:r>
            <a:r>
              <a:rPr lang="sk-SK" sz="2400" b="1" dirty="0" err="1"/>
              <a:t>Greco</a:t>
            </a:r>
            <a:endParaRPr lang="sk-SK" sz="2400" b="1" dirty="0"/>
          </a:p>
        </p:txBody>
      </p:sp>
      <p:pic>
        <p:nvPicPr>
          <p:cNvPr id="20482" name="Picture 2" descr="grécka filozofka">
            <a:extLst>
              <a:ext uri="{FF2B5EF4-FFF2-40B4-BE49-F238E27FC236}">
                <a16:creationId xmlns:a16="http://schemas.microsoft.com/office/drawing/2014/main" id="{841CB988-CAAC-CF7A-B032-DC672A21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4" y="2096927"/>
            <a:ext cx="3249399" cy="47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ortrét starého muža (odhaduje sa ako El Grecov autoportrét), cca 1595 – 1600, olejomaľba na plátne, 52,7 × 46,7 cm, Metropolitan Museum of Art">
            <a:extLst>
              <a:ext uri="{FF2B5EF4-FFF2-40B4-BE49-F238E27FC236}">
                <a16:creationId xmlns:a16="http://schemas.microsoft.com/office/drawing/2014/main" id="{1006F483-A2CD-5EC8-F966-FBD43CFD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102" y="2152642"/>
            <a:ext cx="3969139" cy="44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Michalis Kakojannis: Preslávil ho Grék Zorba - Kultúra SME">
            <a:extLst>
              <a:ext uri="{FF2B5EF4-FFF2-40B4-BE49-F238E27FC236}">
                <a16:creationId xmlns:a16="http://schemas.microsoft.com/office/drawing/2014/main" id="{705B07B2-BDF2-EF9A-00E1-4E2C6010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2" y="2152642"/>
            <a:ext cx="4000515" cy="44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The Disrobing of Christ | Art Collections Online">
            <a:extLst>
              <a:ext uri="{FF2B5EF4-FFF2-40B4-BE49-F238E27FC236}">
                <a16:creationId xmlns:a16="http://schemas.microsoft.com/office/drawing/2014/main" id="{29F708C2-6DAE-2331-09D9-C8F6F658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66" y="-11"/>
            <a:ext cx="8679066" cy="68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3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91369-A95E-A295-F863-6272DE62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skala </a:t>
            </a:r>
            <a:r>
              <a:rPr lang="sk-SK" dirty="0" err="1"/>
              <a:t>Skiadi</a:t>
            </a:r>
            <a:r>
              <a:rPr lang="sk-SK" dirty="0"/>
              <a:t> na ostrove </a:t>
            </a:r>
            <a:r>
              <a:rPr lang="sk-SK" dirty="0" err="1"/>
              <a:t>Kimolos</a:t>
            </a:r>
            <a:endParaRPr lang="sk-SK" dirty="0"/>
          </a:p>
        </p:txBody>
      </p:sp>
      <p:pic>
        <p:nvPicPr>
          <p:cNvPr id="4" name="Zástupný objekt pre obsah 3" descr="Skala Skiadi">
            <a:hlinkClick r:id="rId2"/>
            <a:extLst>
              <a:ext uri="{FF2B5EF4-FFF2-40B4-BE49-F238E27FC236}">
                <a16:creationId xmlns:a16="http://schemas.microsoft.com/office/drawing/2014/main" id="{B7436E40-D62F-D4CD-7787-E45651E06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01" y="4"/>
            <a:ext cx="10267407" cy="6844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7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8A202-0649-8994-31D2-8E78A7E7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modré jaskyne na ostrove </a:t>
            </a:r>
            <a:r>
              <a:rPr lang="sk-SK" dirty="0" err="1"/>
              <a:t>Zakynthos</a:t>
            </a:r>
            <a:endParaRPr lang="sk-SK" dirty="0"/>
          </a:p>
        </p:txBody>
      </p:sp>
      <p:pic>
        <p:nvPicPr>
          <p:cNvPr id="4" name="Zástupný objekt pre obsah 3" descr="Aquasun Travel - 𝗭𝗔𝗞𝗬𝗡𝗧𝗛𝗢𝗦 🔷 JASKYNE BLUE CAVES... | Facebook">
            <a:extLst>
              <a:ext uri="{FF2B5EF4-FFF2-40B4-BE49-F238E27FC236}">
                <a16:creationId xmlns:a16="http://schemas.microsoft.com/office/drawing/2014/main" id="{6E1A46F8-2B09-F0D9-E7FE-E640BB463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13" y="0"/>
            <a:ext cx="5812971" cy="685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18 čarokrásnych miest, ktoré sa oplatí vidieť aspoň raz v živote! -  fotogaléria, str. 1 | Aktuality.sk">
            <a:extLst>
              <a:ext uri="{FF2B5EF4-FFF2-40B4-BE49-F238E27FC236}">
                <a16:creationId xmlns:a16="http://schemas.microsoft.com/office/drawing/2014/main" id="{0CE12ABB-1995-B971-6D3B-C46F6E98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08" y="5996"/>
            <a:ext cx="9147779" cy="68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3502D-7F70-160C-E309-93EE98AC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Meteora</a:t>
            </a:r>
          </a:p>
        </p:txBody>
      </p:sp>
      <p:pic>
        <p:nvPicPr>
          <p:cNvPr id="4" name="Zástupný objekt pre obsah 3" descr="Meteora - kláštory v oblakoch - zaujimavosti, megalo meteora, grecko |  dobrodruh.sk - cestovanie">
            <a:extLst>
              <a:ext uri="{FF2B5EF4-FFF2-40B4-BE49-F238E27FC236}">
                <a16:creationId xmlns:a16="http://schemas.microsoft.com/office/drawing/2014/main" id="{60BCA922-526C-EFA1-1392-4FD5DB83B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67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551A5-9477-F19B-3AF9-CC562FE6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Akropola v Aténach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CDFDB9-0332-01E3-701B-7F50A2006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 descr="Akropola v Aténach">
            <a:extLst>
              <a:ext uri="{FF2B5EF4-FFF2-40B4-BE49-F238E27FC236}">
                <a16:creationId xmlns:a16="http://schemas.microsoft.com/office/drawing/2014/main" id="{658FC8BF-39EC-1C15-EDE6-11866E28F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46" y="5604"/>
            <a:ext cx="9152709" cy="685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0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C43D9-69CC-5E60-5E07-E951FCCB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mesto </a:t>
            </a:r>
            <a:r>
              <a:rPr lang="sk-SK" dirty="0" err="1"/>
              <a:t>Vergina</a:t>
            </a:r>
            <a:r>
              <a:rPr lang="sk-SK" dirty="0"/>
              <a:t> (</a:t>
            </a:r>
            <a:r>
              <a:rPr lang="sk-SK" dirty="0" err="1"/>
              <a:t>Aigai</a:t>
            </a:r>
            <a:r>
              <a:rPr lang="sk-SK" dirty="0"/>
              <a:t>) a pohrebisko macedónskych kráľov v ňom</a:t>
            </a:r>
          </a:p>
        </p:txBody>
      </p:sp>
      <p:pic>
        <p:nvPicPr>
          <p:cNvPr id="1026" name="Picture 2" descr="Zo Solúna: Vergina a Veria Súkromný celodenný výlet | GetYourGuide">
            <a:extLst>
              <a:ext uri="{FF2B5EF4-FFF2-40B4-BE49-F238E27FC236}">
                <a16:creationId xmlns:a16="http://schemas.microsoft.com/office/drawing/2014/main" id="{2A090834-BEDF-FB2A-461D-7DE7B4CB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12" y="-22388"/>
            <a:ext cx="6902776" cy="69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D38539C-5354-E8D2-974F-5EFA64E5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33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574</TotalTime>
  <Words>286</Words>
  <Application>Microsoft Office PowerPoint</Application>
  <PresentationFormat>Širokouhlá</PresentationFormat>
  <Paragraphs>49</Paragraphs>
  <Slides>29</Slides>
  <Notes>6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Motív Office</vt:lpstr>
      <vt:lpstr>Grécka republika</vt:lpstr>
      <vt:lpstr>Prezentácia programu PowerPoint</vt:lpstr>
      <vt:lpstr>Katerina        Sakellaropoulou</vt:lpstr>
      <vt:lpstr>slávne grécke osobnosti</vt:lpstr>
      <vt:lpstr>skala Skiadi na ostrove Kimolos</vt:lpstr>
      <vt:lpstr>modré jaskyne na ostrove Zakynthos</vt:lpstr>
      <vt:lpstr>Meteora</vt:lpstr>
      <vt:lpstr>Akropola v Aténach</vt:lpstr>
      <vt:lpstr>mesto Vergina (Aigai) a pohrebisko macedónskych kráľov v ňom</vt:lpstr>
      <vt:lpstr>Delfy</vt:lpstr>
      <vt:lpstr>Tradičný grécky kroj foustanela</vt:lpstr>
      <vt:lpstr>Grécke svadby</vt:lpstr>
      <vt:lpstr>Tradičné grécke jedlá: Fasolatha</vt:lpstr>
      <vt:lpstr>Tradičné grécke jedlá: Tzatziki</vt:lpstr>
      <vt:lpstr>Tradičné grécke jedlá: Baklava</vt:lpstr>
      <vt:lpstr>Tradičné grécke jedlá: Dolmades</vt:lpstr>
      <vt:lpstr>Tradičné grécke jedlá: Choriatiki</vt:lpstr>
      <vt:lpstr>Tradičné grécke jedlá: Taramosalata</vt:lpstr>
      <vt:lpstr>Tradičné grécke jedlá: Souvlaki</vt:lpstr>
      <vt:lpstr>Tradičné grécke jedlá: Saganaki</vt:lpstr>
      <vt:lpstr>Tradičné grécke jedlá: Sfougata</vt:lpstr>
      <vt:lpstr>Tradičné grécke jedlá: Spanakopita</vt:lpstr>
      <vt:lpstr>Tradičné grécke jedlá: Loukoumades</vt:lpstr>
      <vt:lpstr>Tradičné grécke jedlá: Galaktoboureko</vt:lpstr>
      <vt:lpstr>Tradičné grécke jedlá: Pastitsio</vt:lpstr>
      <vt:lpstr>Tradičné grécke jedlá: Fava</vt:lpstr>
      <vt:lpstr>Tradičné grécke jedlá: Musaka</vt:lpstr>
      <vt:lpstr>Tradičné grécke jedlá: Olivy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Matúš Mičieta</dc:creator>
  <cp:lastModifiedBy>Matúš Mičieta</cp:lastModifiedBy>
  <cp:revision>12</cp:revision>
  <dcterms:created xsi:type="dcterms:W3CDTF">2024-09-03T13:56:56Z</dcterms:created>
  <dcterms:modified xsi:type="dcterms:W3CDTF">2024-11-24T21:49:21Z</dcterms:modified>
</cp:coreProperties>
</file>